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80" autoAdjust="0"/>
    <p:restoredTop sz="94667" autoAdjust="0"/>
  </p:normalViewPr>
  <p:slideViewPr>
    <p:cSldViewPr>
      <p:cViewPr varScale="1">
        <p:scale>
          <a:sx n="88" d="100"/>
          <a:sy n="88" d="100"/>
        </p:scale>
        <p:origin x="-11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F635-D87F-4A7F-9C8E-6B567C3F20B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DBC4-69C4-469C-92C3-B1473129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F635-D87F-4A7F-9C8E-6B567C3F20B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DBC4-69C4-469C-92C3-B1473129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F635-D87F-4A7F-9C8E-6B567C3F20B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DBC4-69C4-469C-92C3-B1473129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F635-D87F-4A7F-9C8E-6B567C3F20B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DBC4-69C4-469C-92C3-B1473129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F635-D87F-4A7F-9C8E-6B567C3F20B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DBC4-69C4-469C-92C3-B1473129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F635-D87F-4A7F-9C8E-6B567C3F20B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DBC4-69C4-469C-92C3-B1473129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F635-D87F-4A7F-9C8E-6B567C3F20B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DBC4-69C4-469C-92C3-B1473129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F635-D87F-4A7F-9C8E-6B567C3F20B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DBC4-69C4-469C-92C3-B1473129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F635-D87F-4A7F-9C8E-6B567C3F20B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DBC4-69C4-469C-92C3-B1473129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F635-D87F-4A7F-9C8E-6B567C3F20B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DBC4-69C4-469C-92C3-B1473129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F635-D87F-4A7F-9C8E-6B567C3F20B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DBC4-69C4-469C-92C3-B1473129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1F635-D87F-4A7F-9C8E-6B567C3F20B2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BDBC4-69C4-469C-92C3-B14731293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43000" y="685800"/>
            <a:ext cx="7772400" cy="1470025"/>
          </a:xfrm>
        </p:spPr>
        <p:txBody>
          <a:bodyPr/>
          <a:lstStyle/>
          <a:p>
            <a:pPr algn="l"/>
            <a:endParaRPr lang="en-US" dirty="0">
              <a:solidFill>
                <a:schemeClr val="bg1"/>
              </a:solidFill>
              <a:latin typeface="Resavska BG Sans" pitchFamily="50" charset="-18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19200" y="3200400"/>
            <a:ext cx="6400800" cy="1752600"/>
          </a:xfrm>
        </p:spPr>
        <p:txBody>
          <a:bodyPr>
            <a:normAutofit/>
          </a:bodyPr>
          <a:lstStyle/>
          <a:p>
            <a:pPr algn="l"/>
            <a:endParaRPr lang="en-US" sz="2400" dirty="0">
              <a:solidFill>
                <a:schemeClr val="tx1"/>
              </a:solidFill>
              <a:latin typeface="Resavska BG Sans" pitchFamily="50" charset="-1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6400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latin typeface="Resavska BG Sans" pitchFamily="50" charset="-18"/>
              </a:rPr>
              <a:t>Град, датум</a:t>
            </a:r>
            <a:endParaRPr lang="en-US" dirty="0">
              <a:latin typeface="Resavska BG Sans" pitchFamily="50" charset="-1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8786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dirty="0" smtClean="0">
                <a:latin typeface="Resavska BG Sans" pitchFamily="50" charset="-18"/>
              </a:rPr>
              <a:t>Универзитет у Београду</a:t>
            </a:r>
            <a:endParaRPr lang="en-US" dirty="0">
              <a:latin typeface="Resavska BG Sans" pitchFamily="50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" t="-2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91400" cy="1143000"/>
          </a:xfrm>
        </p:spPr>
        <p:txBody>
          <a:bodyPr>
            <a:normAutofit/>
          </a:bodyPr>
          <a:lstStyle/>
          <a:p>
            <a:pPr algn="l"/>
            <a:endParaRPr lang="en-US" sz="3200" b="1" dirty="0">
              <a:latin typeface="Resavska BG Sans" pitchFamily="50" charset="-1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1722437"/>
            <a:ext cx="7391400" cy="4602163"/>
          </a:xfrm>
        </p:spPr>
        <p:txBody>
          <a:bodyPr>
            <a:normAutofit/>
          </a:bodyPr>
          <a:lstStyle/>
          <a:p>
            <a:endParaRPr lang="en-US" sz="2400" dirty="0">
              <a:latin typeface="Resavska BG Sans" pitchFamily="50" charset="-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8786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dirty="0" smtClean="0">
                <a:solidFill>
                  <a:schemeClr val="bg1"/>
                </a:solidFill>
                <a:latin typeface="Resavska BG Sans" pitchFamily="50" charset="-18"/>
              </a:rPr>
              <a:t>Универзитет у Београду</a:t>
            </a:r>
            <a:endParaRPr lang="en-US" dirty="0">
              <a:solidFill>
                <a:schemeClr val="bg1"/>
              </a:solidFill>
              <a:latin typeface="Resavska BG Sans" pitchFamily="50" charset="-1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6400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latin typeface="Resavska BG Sans" pitchFamily="50" charset="-18"/>
              </a:rPr>
              <a:t>Град, датум</a:t>
            </a:r>
            <a:endParaRPr lang="en-US" dirty="0">
              <a:latin typeface="Resavska BG Sans" pitchFamily="50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12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Foundertech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ivicam</dc:creator>
  <cp:lastModifiedBy>Milan</cp:lastModifiedBy>
  <cp:revision>11</cp:revision>
  <dcterms:created xsi:type="dcterms:W3CDTF">2011-03-28T09:05:36Z</dcterms:created>
  <dcterms:modified xsi:type="dcterms:W3CDTF">2013-02-13T08:26:19Z</dcterms:modified>
</cp:coreProperties>
</file>